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99" r:id="rId3"/>
    <p:sldId id="374" r:id="rId4"/>
    <p:sldId id="375" r:id="rId5"/>
    <p:sldId id="376" r:id="rId6"/>
    <p:sldId id="288" r:id="rId7"/>
    <p:sldId id="35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88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проверочных  работ по русскому языку  учащихся </a:t>
            </a:r>
            <a:b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 классов за 1 четверть 2016-2017 учебного года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85728"/>
            <a:ext cx="7498080" cy="458628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809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750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(93%)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- 125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(16,7%),    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- 295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(39,3%),  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- 259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(34,5%),    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- 71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( 9,5%),        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90,5%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56%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3,6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-357214"/>
            <a:ext cx="7498080" cy="1143000"/>
          </a:xfrm>
        </p:spPr>
        <p:txBody>
          <a:bodyPr/>
          <a:lstStyle/>
          <a:p>
            <a:r>
              <a:rPr lang="ru-RU" dirty="0" smtClean="0"/>
              <a:t>           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500042"/>
          <a:ext cx="8001056" cy="6215106"/>
        </p:xfrm>
        <a:graphic>
          <a:graphicData uri="http://schemas.openxmlformats.org/drawingml/2006/table">
            <a:tbl>
              <a:tblPr/>
              <a:tblGrid>
                <a:gridCol w="1857388"/>
                <a:gridCol w="1000132"/>
                <a:gridCol w="1071570"/>
                <a:gridCol w="571504"/>
                <a:gridCol w="642942"/>
                <a:gridCol w="571504"/>
                <a:gridCol w="515790"/>
                <a:gridCol w="539797"/>
                <a:gridCol w="540432"/>
                <a:gridCol w="689997"/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выполнявших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43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24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79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92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42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3,3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71435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1" y="500042"/>
          <a:ext cx="8072493" cy="6332452"/>
        </p:xfrm>
        <a:graphic>
          <a:graphicData uri="http://schemas.openxmlformats.org/drawingml/2006/table">
            <a:tbl>
              <a:tblPr/>
              <a:tblGrid>
                <a:gridCol w="2214578"/>
                <a:gridCol w="857256"/>
                <a:gridCol w="1071570"/>
                <a:gridCol w="571504"/>
                <a:gridCol w="500066"/>
                <a:gridCol w="571504"/>
                <a:gridCol w="515790"/>
                <a:gridCol w="627218"/>
                <a:gridCol w="571504"/>
                <a:gridCol w="571503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выполнявших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 ООШ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 ООШ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 - 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3,5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-571500"/>
            <a:ext cx="7498080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1" y="-79140"/>
          <a:ext cx="9144064" cy="7059717"/>
        </p:xfrm>
        <a:graphic>
          <a:graphicData uri="http://schemas.openxmlformats.org/drawingml/2006/table">
            <a:tbl>
              <a:tblPr/>
              <a:tblGrid>
                <a:gridCol w="2357454"/>
                <a:gridCol w="1071570"/>
                <a:gridCol w="928694"/>
                <a:gridCol w="785818"/>
                <a:gridCol w="714380"/>
                <a:gridCol w="714380"/>
                <a:gridCol w="642942"/>
                <a:gridCol w="857256"/>
                <a:gridCol w="1071570"/>
              </a:tblGrid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Место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Место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Рейтинг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4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9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91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 -  Иштерякская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9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№12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4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54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9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798" marR="137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проверочной   работы по русскому языку в 6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4022</TotalTime>
  <Words>814</Words>
  <Application>Microsoft Office PowerPoint</Application>
  <PresentationFormat>Экран (4:3)</PresentationFormat>
  <Paragraphs>623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                                     Результаты проверочных  работ по русскому языку  учащихся  6 классов за 1 четверть 2016-2017 учебного года   </vt:lpstr>
      <vt:lpstr>             </vt:lpstr>
      <vt:lpstr>              Таблица результатов</vt:lpstr>
      <vt:lpstr>                     Таблица результатов </vt:lpstr>
      <vt:lpstr>Слайд 5</vt:lpstr>
      <vt:lpstr>   Выводы:</vt:lpstr>
      <vt:lpstr>Слайд 7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558</cp:revision>
  <dcterms:created xsi:type="dcterms:W3CDTF">2012-12-17T07:09:56Z</dcterms:created>
  <dcterms:modified xsi:type="dcterms:W3CDTF">2016-11-07T07:56:39Z</dcterms:modified>
</cp:coreProperties>
</file>